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6" r:id="rId10"/>
    <p:sldId id="271" r:id="rId11"/>
    <p:sldId id="268" r:id="rId12"/>
    <p:sldId id="269" r:id="rId13"/>
    <p:sldId id="270" r:id="rId14"/>
    <p:sldId id="272" r:id="rId15"/>
    <p:sldId id="273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9A1463-CEB9-4345-B04D-B27E7A0FE6C3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6BF2C1-9D1C-4CEB-8D39-C489E87C9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1463-CEB9-4345-B04D-B27E7A0FE6C3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F2C1-9D1C-4CEB-8D39-C489E87C9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1463-CEB9-4345-B04D-B27E7A0FE6C3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F2C1-9D1C-4CEB-8D39-C489E87C9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1463-CEB9-4345-B04D-B27E7A0FE6C3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F2C1-9D1C-4CEB-8D39-C489E87C9B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1463-CEB9-4345-B04D-B27E7A0FE6C3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F2C1-9D1C-4CEB-8D39-C489E87C9B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1463-CEB9-4345-B04D-B27E7A0FE6C3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F2C1-9D1C-4CEB-8D39-C489E87C9B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1463-CEB9-4345-B04D-B27E7A0FE6C3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F2C1-9D1C-4CEB-8D39-C489E87C9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1463-CEB9-4345-B04D-B27E7A0FE6C3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F2C1-9D1C-4CEB-8D39-C489E87C9B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1463-CEB9-4345-B04D-B27E7A0FE6C3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F2C1-9D1C-4CEB-8D39-C489E87C9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D9A1463-CEB9-4345-B04D-B27E7A0FE6C3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F2C1-9D1C-4CEB-8D39-C489E87C9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9A1463-CEB9-4345-B04D-B27E7A0FE6C3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6BF2C1-9D1C-4CEB-8D39-C489E87C9B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D9A1463-CEB9-4345-B04D-B27E7A0FE6C3}" type="datetimeFigureOut">
              <a:rPr lang="en-US" smtClean="0"/>
              <a:pPr/>
              <a:t>12/30/2020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D6BF2C1-9D1C-4CEB-8D39-C489E87C9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/>
              <a:t>NIPPOLOG 1.0.34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41A0FB-97B8-4CEA-A285-A16109CBC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VIEW:</a:t>
            </a:r>
            <a:endParaRPr lang="en-IN" dirty="0"/>
          </a:p>
        </p:txBody>
      </p:sp>
      <p:pic>
        <p:nvPicPr>
          <p:cNvPr id="6" name="Content Placeholder 5" descr="0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95400"/>
            <a:ext cx="8229600" cy="4434104"/>
          </a:xfrm>
        </p:spPr>
      </p:pic>
    </p:spTree>
    <p:extLst>
      <p:ext uri="{BB962C8B-B14F-4D97-AF65-F5344CB8AC3E}">
        <p14:creationId xmlns:p14="http://schemas.microsoft.com/office/powerpoint/2010/main" val="711309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EA04B4-4CE1-40D4-8FF1-734801C29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GRID VIEW:</a:t>
            </a:r>
            <a:endParaRPr lang="en-IN" sz="4000" dirty="0"/>
          </a:p>
        </p:txBody>
      </p:sp>
      <p:pic>
        <p:nvPicPr>
          <p:cNvPr id="6" name="Content Placeholder 5" descr="0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219200"/>
            <a:ext cx="8229600" cy="4434104"/>
          </a:xfrm>
        </p:spPr>
      </p:pic>
    </p:spTree>
    <p:extLst>
      <p:ext uri="{BB962C8B-B14F-4D97-AF65-F5344CB8AC3E}">
        <p14:creationId xmlns:p14="http://schemas.microsoft.com/office/powerpoint/2010/main" val="3739839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CCC720-E15B-462F-A009-1157BA144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CHART VIEW:</a:t>
            </a:r>
            <a:endParaRPr lang="en-IN" sz="4000" dirty="0"/>
          </a:p>
        </p:txBody>
      </p:sp>
      <p:pic>
        <p:nvPicPr>
          <p:cNvPr id="6" name="Content Placeholder 5" descr="0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219200"/>
            <a:ext cx="8229600" cy="4434104"/>
          </a:xfrm>
        </p:spPr>
      </p:pic>
    </p:spTree>
    <p:extLst>
      <p:ext uri="{BB962C8B-B14F-4D97-AF65-F5344CB8AC3E}">
        <p14:creationId xmlns:p14="http://schemas.microsoft.com/office/powerpoint/2010/main" val="877826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B4877-B700-4567-AF3A-DC2A59E90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REPORT SETTINGS:</a:t>
            </a:r>
            <a:endParaRPr lang="en-IN" sz="4000" dirty="0"/>
          </a:p>
        </p:txBody>
      </p:sp>
      <p:pic>
        <p:nvPicPr>
          <p:cNvPr id="6" name="Content Placeholder 5" descr="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600200"/>
            <a:ext cx="6858958" cy="3905795"/>
          </a:xfrm>
        </p:spPr>
      </p:pic>
    </p:spTree>
    <p:extLst>
      <p:ext uri="{BB962C8B-B14F-4D97-AF65-F5344CB8AC3E}">
        <p14:creationId xmlns:p14="http://schemas.microsoft.com/office/powerpoint/2010/main" val="3536893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BBD2C2-56F2-4AF3-A8BB-382074437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78" y="1481138"/>
            <a:ext cx="6339644" cy="452596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AFB54D-6D91-47FF-9F50-741732EFE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GRID VIEW REPORT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522974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BBE855-C7A4-4A27-B614-4143A1181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CHART VIEW REPORT:</a:t>
            </a:r>
            <a:endParaRPr lang="en-IN" sz="4000" dirty="0"/>
          </a:p>
        </p:txBody>
      </p:sp>
      <p:pic>
        <p:nvPicPr>
          <p:cNvPr id="6" name="Content Placeholder 5" descr="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295400"/>
            <a:ext cx="8229600" cy="4434104"/>
          </a:xfrm>
        </p:spPr>
      </p:pic>
    </p:spTree>
    <p:extLst>
      <p:ext uri="{BB962C8B-B14F-4D97-AF65-F5344CB8AC3E}">
        <p14:creationId xmlns:p14="http://schemas.microsoft.com/office/powerpoint/2010/main" val="513552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BC8ABD-D80E-42B4-8FFB-3E57DBF73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9639"/>
            <a:ext cx="8229600" cy="5334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DEBE04-79FC-48D0-BC47-64CD4C372959}"/>
              </a:ext>
            </a:extLst>
          </p:cNvPr>
          <p:cNvSpPr txBox="1"/>
          <p:nvPr/>
        </p:nvSpPr>
        <p:spPr>
          <a:xfrm>
            <a:off x="457200" y="76200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001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sz="2800" dirty="0"/>
              <a:t>Nippolog Software 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en-US" sz="2800" dirty="0"/>
              <a:t>Data logging in PC.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en-US" sz="2800" dirty="0"/>
              <a:t>Generating records. (printouts, excel sheet)</a:t>
            </a:r>
          </a:p>
          <a:p>
            <a:pPr>
              <a:buNone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</a:t>
            </a:r>
            <a:r>
              <a:rPr lang="en-US" sz="4000" b="1" dirty="0"/>
              <a:t>INTRODUCTION</a:t>
            </a:r>
            <a:r>
              <a:rPr lang="en-US" dirty="0"/>
              <a:t>	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/>
              <a:t>Maximum 64 channels can be read in software.</a:t>
            </a:r>
          </a:p>
          <a:p>
            <a:pPr>
              <a:buClr>
                <a:schemeClr val="tx1"/>
              </a:buClr>
            </a:pPr>
            <a:r>
              <a:rPr lang="en-US" dirty="0"/>
              <a:t>Supports MODBUS Protocol for all baud rates.</a:t>
            </a:r>
          </a:p>
          <a:p>
            <a:pPr>
              <a:buClr>
                <a:schemeClr val="tx1"/>
              </a:buClr>
            </a:pPr>
            <a:r>
              <a:rPr lang="en-US" dirty="0"/>
              <a:t>Data can be viewed in tabular as well as  graphical form.</a:t>
            </a:r>
          </a:p>
          <a:p>
            <a:pPr>
              <a:buClr>
                <a:schemeClr val="tx1"/>
              </a:buClr>
            </a:pPr>
            <a:r>
              <a:rPr lang="en-US" dirty="0"/>
              <a:t>Programmable Baud rate.</a:t>
            </a:r>
          </a:p>
          <a:p>
            <a:pPr>
              <a:buClr>
                <a:schemeClr val="tx1"/>
              </a:buClr>
            </a:pPr>
            <a:r>
              <a:rPr lang="en-US" dirty="0"/>
              <a:t>Multiple users can be created. </a:t>
            </a:r>
          </a:p>
          <a:p>
            <a:pPr>
              <a:buClr>
                <a:schemeClr val="tx1"/>
              </a:buClr>
            </a:pPr>
            <a:r>
              <a:rPr lang="en-US" dirty="0"/>
              <a:t>Password protection for security purpose.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FEATURES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dirty="0"/>
              <a:t>Nippolog Software</a:t>
            </a:r>
          </a:p>
          <a:p>
            <a:pPr>
              <a:buClrTx/>
              <a:buFontTx/>
              <a:buChar char="-"/>
            </a:pPr>
            <a:r>
              <a:rPr lang="en-US" dirty="0"/>
              <a:t>Nippolog Designer: Projects can be created and customized using designer. </a:t>
            </a:r>
          </a:p>
          <a:p>
            <a:pPr>
              <a:buClrTx/>
              <a:buFontTx/>
              <a:buChar char="-"/>
            </a:pPr>
            <a:r>
              <a:rPr lang="en-US" dirty="0"/>
              <a:t>Nippolog Scanner: Projects created in designer are viewed in scanner for data logging.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SPECIFICATIONS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dirty="0"/>
              <a:t>Communication:</a:t>
            </a:r>
          </a:p>
          <a:p>
            <a:pPr>
              <a:buClrTx/>
              <a:buFontTx/>
              <a:buChar char="-"/>
            </a:pPr>
            <a:r>
              <a:rPr lang="en-US" dirty="0"/>
              <a:t>COMM Port selection and COMM settings</a:t>
            </a:r>
          </a:p>
          <a:p>
            <a:pPr>
              <a:buClrTx/>
              <a:buFontTx/>
              <a:buChar char="-"/>
            </a:pPr>
            <a:r>
              <a:rPr lang="en-US" dirty="0"/>
              <a:t>Slave assignment to communication port</a:t>
            </a:r>
          </a:p>
          <a:p>
            <a:pPr>
              <a:buClrTx/>
              <a:buFontTx/>
              <a:buChar char="-"/>
            </a:pPr>
            <a:r>
              <a:rPr lang="en-US" dirty="0"/>
              <a:t>Tags of each slave to be assigned</a:t>
            </a:r>
          </a:p>
          <a:p>
            <a:pPr>
              <a:buClrTx/>
            </a:pPr>
            <a:r>
              <a:rPr lang="en-US" dirty="0"/>
              <a:t>Display:</a:t>
            </a:r>
          </a:p>
          <a:p>
            <a:pPr>
              <a:buClrTx/>
              <a:buFontTx/>
              <a:buChar char="-"/>
            </a:pPr>
            <a:r>
              <a:rPr lang="en-US" dirty="0"/>
              <a:t>Tags display format</a:t>
            </a:r>
          </a:p>
          <a:p>
            <a:pPr>
              <a:buClrTx/>
              <a:buFontTx/>
              <a:buChar char="-"/>
            </a:pPr>
            <a:r>
              <a:rPr lang="en-US" dirty="0"/>
              <a:t>Colour of Tags viewed in Scanner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DESIGNER	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/>
              <a:t>Project Display</a:t>
            </a:r>
          </a:p>
          <a:p>
            <a:pPr>
              <a:buClr>
                <a:schemeClr val="tx1"/>
              </a:buClr>
            </a:pPr>
            <a:r>
              <a:rPr lang="en-US" dirty="0"/>
              <a:t>Data scanning interval (Adjustable scan rate)</a:t>
            </a:r>
          </a:p>
          <a:p>
            <a:pPr>
              <a:buClr>
                <a:schemeClr val="tx1"/>
              </a:buClr>
            </a:pPr>
            <a:r>
              <a:rPr lang="en-US" dirty="0"/>
              <a:t>Online data in screen, list, grid &amp; chart view.</a:t>
            </a:r>
          </a:p>
          <a:p>
            <a:pPr>
              <a:buClr>
                <a:schemeClr val="tx1"/>
              </a:buClr>
            </a:pPr>
            <a:r>
              <a:rPr lang="en-US" dirty="0"/>
              <a:t>Data backup file generated as per the interval set.</a:t>
            </a:r>
          </a:p>
          <a:p>
            <a:pPr>
              <a:buClr>
                <a:schemeClr val="tx1"/>
              </a:buClr>
            </a:pPr>
            <a:r>
              <a:rPr lang="en-US" dirty="0"/>
              <a:t>Can create multiple users.</a:t>
            </a:r>
          </a:p>
          <a:p>
            <a:pPr>
              <a:buClr>
                <a:schemeClr val="tx1"/>
              </a:buClr>
            </a:pPr>
            <a:r>
              <a:rPr lang="en-US" dirty="0"/>
              <a:t>Data records in printouts and excel.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SCANNER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2483E8-DA46-4785-934B-48242FB63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NIPPOLOG</a:t>
            </a:r>
            <a:r>
              <a:rPr lang="en-US" dirty="0"/>
              <a:t> DESIGNER:</a:t>
            </a:r>
            <a:endParaRPr lang="en-IN" dirty="0"/>
          </a:p>
        </p:txBody>
      </p:sp>
      <p:pic>
        <p:nvPicPr>
          <p:cNvPr id="8" name="Content Placeholder 7" descr="1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676400"/>
            <a:ext cx="6400800" cy="3886200"/>
          </a:xfrm>
        </p:spPr>
      </p:pic>
    </p:spTree>
    <p:extLst>
      <p:ext uri="{BB962C8B-B14F-4D97-AF65-F5344CB8AC3E}">
        <p14:creationId xmlns:p14="http://schemas.microsoft.com/office/powerpoint/2010/main" val="2371466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BD978D-6880-4F7A-A03B-A3137ED99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NIPPOLOG</a:t>
            </a:r>
            <a:r>
              <a:rPr lang="en-US" dirty="0"/>
              <a:t> SCANNER:</a:t>
            </a:r>
            <a:endParaRPr lang="en-IN" dirty="0"/>
          </a:p>
        </p:txBody>
      </p:sp>
      <p:pic>
        <p:nvPicPr>
          <p:cNvPr id="8" name="Content Placeholder 7" descr="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828800"/>
            <a:ext cx="6477000" cy="3733800"/>
          </a:xfrm>
        </p:spPr>
      </p:pic>
    </p:spTree>
    <p:extLst>
      <p:ext uri="{BB962C8B-B14F-4D97-AF65-F5344CB8AC3E}">
        <p14:creationId xmlns:p14="http://schemas.microsoft.com/office/powerpoint/2010/main" val="935830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67F690-4739-46C1-A9C2-737987B1D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VIEW:</a:t>
            </a:r>
            <a:endParaRPr lang="en-IN" dirty="0"/>
          </a:p>
        </p:txBody>
      </p:sp>
      <p:pic>
        <p:nvPicPr>
          <p:cNvPr id="6" name="Content Placeholder 5" descr="0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295400"/>
            <a:ext cx="8229600" cy="4434104"/>
          </a:xfrm>
        </p:spPr>
      </p:pic>
    </p:spTree>
    <p:extLst>
      <p:ext uri="{BB962C8B-B14F-4D97-AF65-F5344CB8AC3E}">
        <p14:creationId xmlns:p14="http://schemas.microsoft.com/office/powerpoint/2010/main" val="1708545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207</Words>
  <Application>Microsoft Office PowerPoint</Application>
  <PresentationFormat>On-screen Show (4:3)</PresentationFormat>
  <Paragraphs>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Lucida Sans Unicode</vt:lpstr>
      <vt:lpstr>Verdana</vt:lpstr>
      <vt:lpstr>Wingdings 2</vt:lpstr>
      <vt:lpstr>Wingdings 3</vt:lpstr>
      <vt:lpstr>Concourse</vt:lpstr>
      <vt:lpstr>NIPPOLOG 1.0.34</vt:lpstr>
      <vt:lpstr>          INTRODUCTION  </vt:lpstr>
      <vt:lpstr>FEATURES</vt:lpstr>
      <vt:lpstr>SPECIFICATIONS</vt:lpstr>
      <vt:lpstr>DESIGNER  </vt:lpstr>
      <vt:lpstr>SCANNER</vt:lpstr>
      <vt:lpstr>NIPPOLOG DESIGNER:</vt:lpstr>
      <vt:lpstr>NIPPOLOG SCANNER:</vt:lpstr>
      <vt:lpstr>SCREEN VIEW:</vt:lpstr>
      <vt:lpstr>LIST VIEW:</vt:lpstr>
      <vt:lpstr>GRID VIEW:</vt:lpstr>
      <vt:lpstr>CHART VIEW:</vt:lpstr>
      <vt:lpstr>REPORT SETTINGS:</vt:lpstr>
      <vt:lpstr>GRID VIEW REPORT</vt:lpstr>
      <vt:lpstr>CHART VIEW REPORT: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NIPPOLOG 1.0.1</dc:title>
  <dc:creator>NT7</dc:creator>
  <cp:lastModifiedBy>Prachi Shroff</cp:lastModifiedBy>
  <cp:revision>38</cp:revision>
  <dcterms:created xsi:type="dcterms:W3CDTF">2016-06-23T08:50:49Z</dcterms:created>
  <dcterms:modified xsi:type="dcterms:W3CDTF">2020-12-30T04:36:14Z</dcterms:modified>
</cp:coreProperties>
</file>